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5" r:id="rId2"/>
    <p:sldId id="271" r:id="rId3"/>
    <p:sldId id="272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72" autoAdjust="0"/>
    <p:restoredTop sz="94660"/>
  </p:normalViewPr>
  <p:slideViewPr>
    <p:cSldViewPr>
      <p:cViewPr varScale="1">
        <p:scale>
          <a:sx n="81" d="100"/>
          <a:sy n="81" d="100"/>
        </p:scale>
        <p:origin x="19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487D-DC06-41B8-8AE0-FC0064F7D0D6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089B-0A51-40B5-AE98-EED92780C0D3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487D-DC06-41B8-8AE0-FC0064F7D0D6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089B-0A51-40B5-AE98-EED92780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487D-DC06-41B8-8AE0-FC0064F7D0D6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089B-0A51-40B5-AE98-EED92780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487D-DC06-41B8-8AE0-FC0064F7D0D6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089B-0A51-40B5-AE98-EED92780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487D-DC06-41B8-8AE0-FC0064F7D0D6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089B-0A51-40B5-AE98-EED92780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487D-DC06-41B8-8AE0-FC0064F7D0D6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089B-0A51-40B5-AE98-EED92780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487D-DC06-41B8-8AE0-FC0064F7D0D6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089B-0A51-40B5-AE98-EED92780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487D-DC06-41B8-8AE0-FC0064F7D0D6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089B-0A51-40B5-AE98-EED92780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487D-DC06-41B8-8AE0-FC0064F7D0D6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089B-0A51-40B5-AE98-EED92780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487D-DC06-41B8-8AE0-FC0064F7D0D6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089B-0A51-40B5-AE98-EED92780C0D3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487D-DC06-41B8-8AE0-FC0064F7D0D6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089B-0A51-40B5-AE98-EED92780C0D3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309487D-DC06-41B8-8AE0-FC0064F7D0D6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F46089B-0A51-40B5-AE98-EED92780C0D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rqyRL88uvo&amp;utm_source=ecomail&amp;utm_campaign=2020_12_08_isr_122020_-_1_rozesilka_psc_50000-70000&amp;utm_medium=email&amp;utm_term=3033&amp;ecmid=450&amp;ab_channel=Internetsrozumem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channel/UC6xEyH_wJV37wa4oYI_6-6w?utm_source=ecomail&amp;utm_campaign=2020_12_08_isr_122020_-_1_rozesilka_psc_50000-70000&amp;utm_medium=email&amp;utm_term=3033&amp;ecmid=450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3968" y="2132856"/>
            <a:ext cx="441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 err="1"/>
              <a:t>Inormace</a:t>
            </a:r>
            <a:r>
              <a:rPr lang="cs-CZ" sz="3200" dirty="0"/>
              <a:t> školního metodika prevence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4" y="2924944"/>
            <a:ext cx="4752528" cy="1872208"/>
          </a:xfrm>
        </p:spPr>
        <p:txBody>
          <a:bodyPr>
            <a:normAutofit/>
          </a:bodyPr>
          <a:lstStyle/>
          <a:p>
            <a:r>
              <a:rPr lang="cs-CZ" sz="3300" b="1" dirty="0"/>
              <a:t> ON-LINE BEZPEČNOST:</a:t>
            </a:r>
          </a:p>
          <a:p>
            <a:r>
              <a:rPr lang="cs-CZ" sz="3300" b="1" dirty="0"/>
              <a:t>Kdo nás sleduje a proč?</a:t>
            </a:r>
          </a:p>
          <a:p>
            <a:pPr algn="ctr"/>
            <a:r>
              <a:rPr lang="cs-CZ" sz="2000" b="1" dirty="0"/>
              <a:t>Eva BRÁTOVÁ   18.1.2021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28345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43808" y="332656"/>
            <a:ext cx="6048672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Projekt  Internet s rozumem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000" dirty="0"/>
              <a:t>V rámci tohoto projektu je nabídnuta i rodičům on-line přednáška o bezpečném chování na internetu.</a:t>
            </a:r>
          </a:p>
          <a:p>
            <a:pPr algn="l">
              <a:spcBef>
                <a:spcPts val="975"/>
              </a:spcBef>
              <a:spcAft>
                <a:spcPts val="975"/>
              </a:spcAft>
            </a:pPr>
            <a:r>
              <a:rPr lang="cs-CZ" sz="18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Přednáška v rozsahu 45 minut je určena pro pedagogy a rodiče žáků základních škol a bude na téma "Kdo nás sleduje a proč?" </a:t>
            </a:r>
            <a:endParaRPr lang="cs-CZ" sz="1800" b="0" i="0" dirty="0">
              <a:solidFill>
                <a:srgbClr val="222222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spcBef>
                <a:spcPts val="975"/>
              </a:spcBef>
              <a:spcAft>
                <a:spcPts val="975"/>
              </a:spcAft>
            </a:pPr>
            <a:r>
              <a:rPr lang="cs-CZ" sz="18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Ve čtvrtek v 16 hodin se stačí připojit na uvedený odkaz</a:t>
            </a:r>
            <a:r>
              <a:rPr lang="cs-CZ" sz="1800" dirty="0">
                <a:solidFill>
                  <a:srgbClr val="000000"/>
                </a:solidFill>
                <a:latin typeface="Helvetica" panose="020B0604020202020204" pitchFamily="34" charset="0"/>
              </a:rPr>
              <a:t>:</a:t>
            </a:r>
            <a:endParaRPr lang="cs-CZ" sz="1800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l">
              <a:spcBef>
                <a:spcPts val="975"/>
              </a:spcBef>
              <a:spcAft>
                <a:spcPts val="975"/>
              </a:spcAft>
            </a:pPr>
            <a:r>
              <a:rPr lang="cs-CZ" sz="2400" dirty="0">
                <a:hlinkClick r:id="rId2"/>
              </a:rPr>
              <a:t>Přednáška ISR živě - YouTube</a:t>
            </a:r>
            <a:endParaRPr lang="cs-CZ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0" indent="0"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Pokud nestihnete živý přenos, přednáška bude k dispozici do úterý 26.1.2021. </a:t>
            </a:r>
            <a:endParaRPr lang="cs-CZ" sz="1800" dirty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cs-CZ" sz="1200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0" indent="0">
              <a:buNone/>
            </a:pPr>
            <a:r>
              <a:rPr lang="cs-CZ" sz="12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Projekt Internet s rozumem získal záštitu MŠMT .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1916832"/>
            <a:ext cx="2627784" cy="1152128"/>
          </a:xfrm>
        </p:spPr>
        <p:txBody>
          <a:bodyPr>
            <a:noAutofit/>
          </a:bodyPr>
          <a:lstStyle/>
          <a:p>
            <a:r>
              <a:rPr lang="cs-CZ" sz="2000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INFO ŠMP</a:t>
            </a:r>
            <a:br>
              <a:rPr lang="cs-CZ" sz="2000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endParaRPr lang="cs-CZ" sz="2000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 rot="10800000" flipV="1">
            <a:off x="152400" y="1772816"/>
            <a:ext cx="2377440" cy="1080120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3140968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b="1" dirty="0"/>
              <a:t>ON-LINE BEZPEČNOST:</a:t>
            </a:r>
          </a:p>
        </p:txBody>
      </p:sp>
    </p:spTree>
    <p:extLst>
      <p:ext uri="{BB962C8B-B14F-4D97-AF65-F5344CB8AC3E}">
        <p14:creationId xmlns:p14="http://schemas.microsoft.com/office/powerpoint/2010/main" val="349355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43808" y="332656"/>
            <a:ext cx="6048672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Bezpečně v on-line světě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000" dirty="0"/>
              <a:t>Zde najdete odkaz na videa v kanálu projektu,</a:t>
            </a:r>
          </a:p>
          <a:p>
            <a:pPr marL="0" indent="0">
              <a:buNone/>
            </a:pPr>
            <a:r>
              <a:rPr lang="cs-CZ" sz="2000" dirty="0"/>
              <a:t>např.:</a:t>
            </a:r>
          </a:p>
          <a:p>
            <a:pPr marL="0" indent="0">
              <a:buNone/>
            </a:pPr>
            <a:r>
              <a:rPr lang="cs-CZ" sz="2000" dirty="0"/>
              <a:t>    Bude nás sledovat lednička?</a:t>
            </a:r>
          </a:p>
          <a:p>
            <a:pPr marL="0" indent="0">
              <a:buNone/>
            </a:pPr>
            <a:r>
              <a:rPr lang="cs-CZ" sz="2000" dirty="0"/>
              <a:t>    Monitorovaný hovor.</a:t>
            </a:r>
          </a:p>
          <a:p>
            <a:pPr marL="0" indent="0">
              <a:buNone/>
            </a:pPr>
            <a:r>
              <a:rPr lang="cs-CZ" sz="2000" dirty="0"/>
              <a:t>    Co je a není dezinformace.</a:t>
            </a:r>
          </a:p>
          <a:p>
            <a:pPr marL="0" indent="0">
              <a:buNone/>
            </a:pPr>
            <a:r>
              <a:rPr lang="cs-CZ" sz="2000" dirty="0"/>
              <a:t>    Jsou </a:t>
            </a:r>
            <a:r>
              <a:rPr lang="cs-CZ" sz="2000" dirty="0" err="1"/>
              <a:t>fake</a:t>
            </a:r>
            <a:r>
              <a:rPr lang="cs-CZ" sz="2000" dirty="0"/>
              <a:t> </a:t>
            </a:r>
            <a:r>
              <a:rPr lang="cs-CZ" sz="2000" dirty="0" err="1"/>
              <a:t>news</a:t>
            </a:r>
            <a:r>
              <a:rPr lang="cs-CZ" sz="2000" dirty="0"/>
              <a:t> problémem Čechů?</a:t>
            </a:r>
          </a:p>
          <a:p>
            <a:pPr marL="0" indent="0">
              <a:buNone/>
            </a:pPr>
            <a:r>
              <a:rPr lang="cs-CZ" sz="2000" dirty="0"/>
              <a:t>apod.</a:t>
            </a:r>
          </a:p>
          <a:p>
            <a:pPr marL="0" indent="0">
              <a:buNone/>
            </a:pPr>
            <a:r>
              <a:rPr lang="cs-CZ" sz="2000" dirty="0"/>
              <a:t>video zde:</a:t>
            </a:r>
          </a:p>
          <a:p>
            <a:pPr marL="0" indent="0">
              <a:buNone/>
            </a:pPr>
            <a:r>
              <a:rPr lang="cs-CZ" sz="2800" dirty="0">
                <a:hlinkClick r:id="rId2"/>
              </a:rPr>
              <a:t>Internet s rozumem - YouTube </a:t>
            </a:r>
            <a:endParaRPr lang="cs-CZ" sz="2800" dirty="0"/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2000"/>
              <a:t>Doporučuji zhlédnout</a:t>
            </a:r>
            <a:r>
              <a:rPr lang="cs-CZ" sz="2000" dirty="0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1916832"/>
            <a:ext cx="2627784" cy="1152128"/>
          </a:xfrm>
        </p:spPr>
        <p:txBody>
          <a:bodyPr>
            <a:noAutofit/>
          </a:bodyPr>
          <a:lstStyle/>
          <a:p>
            <a:r>
              <a:rPr lang="cs-CZ" sz="2000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INFO ŠMP</a:t>
            </a:r>
            <a:br>
              <a:rPr lang="cs-CZ" sz="2000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endParaRPr lang="cs-CZ" sz="2000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 rot="10800000" flipV="1">
            <a:off x="152400" y="1772816"/>
            <a:ext cx="2377440" cy="1080120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3140968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b="1" dirty="0"/>
              <a:t>INTERNET S ROZUMEM:</a:t>
            </a:r>
          </a:p>
        </p:txBody>
      </p:sp>
    </p:spTree>
    <p:extLst>
      <p:ext uri="{BB962C8B-B14F-4D97-AF65-F5344CB8AC3E}">
        <p14:creationId xmlns:p14="http://schemas.microsoft.com/office/powerpoint/2010/main" val="1481934044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415</TotalTime>
  <Words>167</Words>
  <Application>Microsoft Office PowerPoint</Application>
  <PresentationFormat>Předvádění na obrazovce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Helvetica</vt:lpstr>
      <vt:lpstr>Times New Roman</vt:lpstr>
      <vt:lpstr>Tw Cen MT</vt:lpstr>
      <vt:lpstr>Došky</vt:lpstr>
      <vt:lpstr>Inormace školního metodika prevence</vt:lpstr>
      <vt:lpstr>   INFO ŠMP </vt:lpstr>
      <vt:lpstr>   INFO ŠMP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Evina</dc:creator>
  <cp:lastModifiedBy>Eva Brátová</cp:lastModifiedBy>
  <cp:revision>67</cp:revision>
  <dcterms:created xsi:type="dcterms:W3CDTF">2015-12-22T19:45:10Z</dcterms:created>
  <dcterms:modified xsi:type="dcterms:W3CDTF">2021-01-18T22:46:06Z</dcterms:modified>
</cp:coreProperties>
</file>